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59" r:id="rId4"/>
    <p:sldId id="260" r:id="rId5"/>
    <p:sldId id="261" r:id="rId6"/>
    <p:sldId id="263" r:id="rId7"/>
    <p:sldId id="266" r:id="rId8"/>
    <p:sldId id="268" r:id="rId9"/>
    <p:sldId id="264" r:id="rId10"/>
    <p:sldId id="270" r:id="rId11"/>
    <p:sldId id="269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815"/>
    <p:restoredTop sz="76727"/>
  </p:normalViewPr>
  <p:slideViewPr>
    <p:cSldViewPr snapToGrid="0" snapToObjects="1">
      <p:cViewPr>
        <p:scale>
          <a:sx n="114" d="100"/>
          <a:sy n="114" d="100"/>
        </p:scale>
        <p:origin x="48" y="144"/>
      </p:cViewPr>
      <p:guideLst/>
    </p:cSldViewPr>
  </p:slideViewPr>
  <p:notesTextViewPr>
    <p:cViewPr>
      <p:scale>
        <a:sx n="135" d="100"/>
        <a:sy n="13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88C60-611F-6145-984A-DFF01FA682A3}" type="datetimeFigureOut">
              <a:rPr lang="en-US" smtClean="0"/>
              <a:t>3/2/16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FA7207-17E9-B84C-A770-F1B55A012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95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neo4j.com/docs/stable/graphdb-neo4j.html#graphdb-neo4j-properties" TargetMode="External"/><Relationship Id="rId4" Type="http://schemas.openxmlformats.org/officeDocument/2006/relationships/hyperlink" Target="http://neo4j.com/docs/stable/graphdb-neo4j.html#graphdb-neo4j-labels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Explain example such as amazon (E-commerce), Facebook Find Friend feature, place recommendation -&gt; It</a:t>
            </a:r>
            <a:r>
              <a:rPr lang="uk-UA" baseline="0" dirty="0" smtClean="0"/>
              <a:t>’</a:t>
            </a:r>
            <a:r>
              <a:rPr lang="en-US" baseline="0" dirty="0" smtClean="0"/>
              <a:t>s something important or necessary that company (who sells service or item) -&gt; That’s why this topic is interesting to be explored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In addition (Use the picture) after I personally bought a game the RS will automatically search the same item which has the same characteristic (not random) and suggest me the items which gives me a feeling that the company understand what I like or love. In addition even </a:t>
            </a:r>
            <a:r>
              <a:rPr lang="en-US" baseline="0" dirty="0" err="1" smtClean="0"/>
              <a:t>Lazada</a:t>
            </a:r>
            <a:r>
              <a:rPr lang="en-US" baseline="0" dirty="0" smtClean="0"/>
              <a:t> (ecommerce) give me a bundle of what item that will be fit in the past item that I have bought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3.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said the recommendation tool helps the market gain almost 35% of the profit rates.</a:t>
            </a:r>
            <a:r>
              <a:rPr lang="en-US" dirty="0" smtClean="0">
                <a:effectLst/>
              </a:rPr>
              <a:t> </a:t>
            </a:r>
          </a:p>
          <a:p>
            <a:pPr marL="0" indent="0">
              <a:buNone/>
            </a:pPr>
            <a:endParaRPr lang="en-US" dirty="0" smtClean="0">
              <a:effectLst/>
            </a:endParaRPr>
          </a:p>
          <a:p>
            <a:pPr marL="0" indent="0">
              <a:buNone/>
            </a:pPr>
            <a:r>
              <a:rPr lang="en-US" dirty="0" smtClean="0">
                <a:effectLst/>
              </a:rPr>
              <a:t>4. We live in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FA7207-17E9-B84C-A770-F1B55A012C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446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context, which defined by Merriam Webster as the interrelated conditions in which something exists or occurs. A use of mobile device has a capability for monitoring user location and other service related that can play a part as the context for the RS.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instance, a location is a context which can be putted to a RS to create a recommendation to people near that location.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addition, time is another context that can be assign to give a specific time related recommendation to the user.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FA7207-17E9-B84C-A770-F1B55A012C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56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Pomona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Hyperlocal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Shopping Companion yang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memiliki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memberikan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Reward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aktifitas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keseharian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Anda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FA7207-17E9-B84C-A770-F1B55A012C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78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 databases were the fastest growing type of database in 2014</a:t>
            </a:r>
            <a:r>
              <a:rPr lang="en-US" dirty="0" smtClean="0">
                <a:effectLst/>
              </a:rPr>
              <a:t> 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fundamental units that form a graph are nodes and relationships. In Neo4j, both nodes and relationships can contain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roperties"/>
              </a:rPr>
              <a:t>properties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Nodes are often used to represent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entities,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but depending on the domain relationships may be used for that purpose as well.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Apart from properties and relationships, nodes can also be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Labels"/>
              </a:rPr>
              <a:t>labeled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with zero or more labels.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-------</a:t>
            </a:r>
            <a:endParaRPr lang="en-US" dirty="0" smtClean="0">
              <a:effectLst/>
            </a:endParaRPr>
          </a:p>
          <a:p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The algorithm to choose. If not set, default is </a:t>
            </a:r>
            <a:r>
              <a:rPr lang="en-US" dirty="0" err="1" smtClean="0">
                <a:effectLst/>
              </a:rPr>
              <a:t>shortestPath</a:t>
            </a:r>
            <a:r>
              <a:rPr lang="en-US" dirty="0" smtClean="0">
                <a:effectLst/>
              </a:rPr>
              <a:t>. algorithm can have one of these values:</a:t>
            </a:r>
          </a:p>
          <a:p>
            <a:r>
              <a:rPr lang="en-US" dirty="0" smtClean="0">
                <a:effectLst/>
              </a:rPr>
              <a:t>1. </a:t>
            </a:r>
            <a:r>
              <a:rPr lang="en-US" dirty="0" err="1" smtClean="0">
                <a:effectLst/>
              </a:rPr>
              <a:t>shortestPath</a:t>
            </a: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2.</a:t>
            </a:r>
            <a:r>
              <a:rPr lang="en-US" baseline="0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allSimplePaths</a:t>
            </a: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3. </a:t>
            </a:r>
            <a:r>
              <a:rPr lang="en-US" dirty="0" err="1" smtClean="0">
                <a:effectLst/>
              </a:rPr>
              <a:t>allPaths</a:t>
            </a: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4. </a:t>
            </a:r>
            <a:r>
              <a:rPr lang="en-US" dirty="0" err="1" smtClean="0">
                <a:effectLst/>
              </a:rPr>
              <a:t>dijkstra</a:t>
            </a:r>
            <a:r>
              <a:rPr lang="en-US" dirty="0" smtClean="0">
                <a:effectLst/>
              </a:rPr>
              <a:t> (optionally with </a:t>
            </a:r>
            <a:r>
              <a:rPr lang="en-US" dirty="0" err="1" smtClean="0">
                <a:effectLst/>
              </a:rPr>
              <a:t>cost_property</a:t>
            </a:r>
            <a:r>
              <a:rPr lang="en-US" dirty="0" smtClean="0">
                <a:effectLst/>
              </a:rPr>
              <a:t> and </a:t>
            </a:r>
            <a:r>
              <a:rPr lang="en-US" dirty="0" err="1" smtClean="0">
                <a:effectLst/>
              </a:rPr>
              <a:t>default_cost</a:t>
            </a:r>
            <a:r>
              <a:rPr lang="en-US" dirty="0" smtClean="0">
                <a:effectLst/>
              </a:rPr>
              <a:t> parameters)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FA7207-17E9-B84C-A770-F1B55A012C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561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FA7207-17E9-B84C-A770-F1B55A012C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467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3/2/16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3/2/16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3/2/16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3/2/16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3/2/16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3/2/16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3/2/16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3/2/16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3/2/16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3/2/16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3/2/16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3/2/16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png"/><Relationship Id="rId3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Context Based For Recommendation 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Shan Markus </a:t>
            </a:r>
            <a:r>
              <a:rPr lang="en-US" dirty="0" err="1" smtClean="0"/>
              <a:t>Susanto</a:t>
            </a:r>
            <a:r>
              <a:rPr lang="en-US" dirty="0" smtClean="0"/>
              <a:t> - 1701498326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40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 Possibility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0777102"/>
              </p:ext>
            </p:extLst>
          </p:nvPr>
        </p:nvGraphicFramePr>
        <p:xfrm>
          <a:off x="1097280" y="2074541"/>
          <a:ext cx="10161269" cy="3657600"/>
        </p:xfrm>
        <a:graphic>
          <a:graphicData uri="http://schemas.openxmlformats.org/drawingml/2006/table">
            <a:tbl>
              <a:tblPr firstRow="1" firstCol="1" bandRow="1"/>
              <a:tblGrid>
                <a:gridCol w="1950746"/>
                <a:gridCol w="2053989"/>
                <a:gridCol w="6156534"/>
              </a:tblGrid>
              <a:tr h="5781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Context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Value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781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Time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Time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Moring, Afternoon, Night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781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Location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Location range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Near, Mid, Far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781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Weather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Weather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Rainy, Cloudy, Sunny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781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Income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Income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Low, Medium, high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781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City Target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City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Suburbs, City, Rural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153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	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625" y="3666066"/>
            <a:ext cx="6822055" cy="2277533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37360"/>
            <a:ext cx="5973642" cy="2389457"/>
          </a:xfrm>
        </p:spPr>
      </p:pic>
    </p:spTree>
    <p:extLst>
      <p:ext uri="{BB962C8B-B14F-4D97-AF65-F5344CB8AC3E}">
        <p14:creationId xmlns:p14="http://schemas.microsoft.com/office/powerpoint/2010/main" val="895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25" b="23125"/>
          <a:stretch>
            <a:fillRect/>
          </a:stretch>
        </p:blipFill>
        <p:spPr>
          <a:xfrm>
            <a:off x="0" y="442911"/>
            <a:ext cx="12192000" cy="5400675"/>
          </a:xfrm>
        </p:spPr>
      </p:pic>
    </p:spTree>
    <p:extLst>
      <p:ext uri="{BB962C8B-B14F-4D97-AF65-F5344CB8AC3E}">
        <p14:creationId xmlns:p14="http://schemas.microsoft.com/office/powerpoint/2010/main" val="112401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 dirty="0" smtClean="0"/>
              <a:t>Recommendation is everywhere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 smtClean="0"/>
              <a:t>Better Content for the user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 smtClean="0"/>
              <a:t>Helps </a:t>
            </a:r>
            <a:r>
              <a:rPr lang="en-US" sz="3200" dirty="0"/>
              <a:t>the company to grow </a:t>
            </a:r>
            <a:endParaRPr lang="en-US" sz="32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3200" dirty="0" smtClean="0"/>
              <a:t>Big Data Era 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2807329"/>
            <a:ext cx="5353665" cy="317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5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7583081" cy="4023360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Reachable Context are collectible and everywhere !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3200" dirty="0" smtClean="0"/>
              <a:t>Does implementing </a:t>
            </a:r>
            <a:r>
              <a:rPr lang="en-US" sz="3200" dirty="0"/>
              <a:t>the context to the </a:t>
            </a:r>
            <a:r>
              <a:rPr lang="en-US" sz="3200" dirty="0" smtClean="0"/>
              <a:t>Recommendation System (RS) </a:t>
            </a:r>
            <a:r>
              <a:rPr lang="en-US" sz="3200" dirty="0"/>
              <a:t>will bring a great impact or improvement towards the accuracy to the </a:t>
            </a:r>
            <a:r>
              <a:rPr lang="en-US" sz="3200" dirty="0" smtClean="0"/>
              <a:t>RS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4799" y="3857414"/>
            <a:ext cx="2754312" cy="2754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8983" y="2100262"/>
            <a:ext cx="1671631" cy="289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89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352038" cy="4023360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To compare context based algorithm between </a:t>
            </a:r>
            <a:r>
              <a:rPr lang="en-US" sz="2800" b="1" dirty="0" smtClean="0">
                <a:latin typeface="Calibri" charset="0"/>
                <a:ea typeface="Calibri" charset="0"/>
                <a:cs typeface="Calibri" charset="0"/>
              </a:rPr>
              <a:t>Collaborative Filtering (CF) and Content Based Filtering (CBF) 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using company data</a:t>
            </a:r>
          </a:p>
          <a:p>
            <a:pPr marL="342900" marR="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T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o investigate if adding context to the process can improve the RS</a:t>
            </a:r>
          </a:p>
          <a:p>
            <a:pPr marL="342900" marR="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To implement RS using </a:t>
            </a:r>
            <a:r>
              <a:rPr lang="en-US" sz="2800" b="1" dirty="0" smtClean="0">
                <a:latin typeface="Calibri" charset="0"/>
                <a:ea typeface="Calibri" charset="0"/>
                <a:cs typeface="Calibri" charset="0"/>
              </a:rPr>
              <a:t>Graph Database Technology </a:t>
            </a:r>
          </a:p>
          <a:p>
            <a:pPr marL="342900" marR="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dirty="0"/>
              <a:t>To be able to create RS that using previous algorithm and providing promotion recommendation data for PT. ABC in daily basis</a:t>
            </a:r>
          </a:p>
          <a:p>
            <a:pPr marL="342900" marR="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642" y="530942"/>
            <a:ext cx="1206418" cy="120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2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14412" y="1163638"/>
            <a:ext cx="10644188" cy="4565650"/>
          </a:xfrm>
        </p:spPr>
        <p:txBody>
          <a:bodyPr/>
          <a:lstStyle/>
          <a:p>
            <a:pPr marL="457200" lvl="0" indent="-457200">
              <a:buFont typeface="+mj-lt"/>
              <a:buAutoNum type="arabicPeriod"/>
            </a:pPr>
            <a:r>
              <a:rPr lang="en-US" sz="2800" dirty="0" smtClean="0"/>
              <a:t>To create better predictive analysis and targeted </a:t>
            </a:r>
            <a:r>
              <a:rPr lang="is-IS" sz="2800" dirty="0" smtClean="0"/>
              <a:t>market then </a:t>
            </a:r>
            <a:r>
              <a:rPr lang="en-US" sz="2800" dirty="0" smtClean="0"/>
              <a:t>eventually will the </a:t>
            </a:r>
            <a:r>
              <a:rPr lang="en-US" sz="2800" dirty="0"/>
              <a:t>current company to </a:t>
            </a:r>
            <a:r>
              <a:rPr lang="en-US" sz="2800" dirty="0" smtClean="0"/>
              <a:t>gain more customer and profits.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sz="2800" dirty="0" smtClean="0"/>
              <a:t>The result of this thesis can become academic contribution for the next context based analysis for RS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012" y="3806215"/>
            <a:ext cx="7317455" cy="192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6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491" y="269834"/>
            <a:ext cx="3934582" cy="566883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9688" y="3829049"/>
            <a:ext cx="312420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44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PT. ABC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6963" y="1964309"/>
            <a:ext cx="10058400" cy="378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18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Which category is viewed </a:t>
            </a:r>
            <a:r>
              <a:rPr lang="en-US" sz="2800" dirty="0" smtClean="0"/>
              <a:t>the most </a:t>
            </a:r>
            <a:r>
              <a:rPr lang="en-US" sz="2800" dirty="0"/>
              <a:t>in </a:t>
            </a:r>
            <a:r>
              <a:rPr lang="en-US" sz="2800" dirty="0" smtClean="0"/>
              <a:t>a particular mall 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Promo view </a:t>
            </a:r>
            <a:r>
              <a:rPr lang="en-US" sz="2800" dirty="0" smtClean="0"/>
              <a:t>ranking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Banner view </a:t>
            </a:r>
            <a:r>
              <a:rPr lang="en-US" sz="2800" dirty="0" smtClean="0"/>
              <a:t>ranking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Education</a:t>
            </a:r>
            <a:r>
              <a:rPr lang="en-US" sz="2800" dirty="0"/>
              <a:t>, works, age, gender, </a:t>
            </a:r>
            <a:r>
              <a:rPr lang="en-US" sz="2800" dirty="0" smtClean="0"/>
              <a:t>interests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How many virtual </a:t>
            </a:r>
            <a:r>
              <a:rPr lang="en-US" sz="2800" dirty="0" smtClean="0"/>
              <a:t>check ins ? Where are there 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3450" y="3614527"/>
            <a:ext cx="35052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00890"/>
            <a:ext cx="10058400" cy="1450757"/>
          </a:xfrm>
        </p:spPr>
        <p:txBody>
          <a:bodyPr/>
          <a:lstStyle/>
          <a:p>
            <a:r>
              <a:rPr lang="en-US" smtClean="0"/>
              <a:t>Solution Proposed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623" y="1960563"/>
            <a:ext cx="8381714" cy="4022725"/>
          </a:xfrm>
        </p:spPr>
      </p:pic>
      <p:sp>
        <p:nvSpPr>
          <p:cNvPr id="3" name="Rectangle 2"/>
          <p:cNvSpPr/>
          <p:nvPr/>
        </p:nvSpPr>
        <p:spPr>
          <a:xfrm>
            <a:off x="6066263" y="5374888"/>
            <a:ext cx="345688" cy="25647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679473" y="5374888"/>
            <a:ext cx="345688" cy="3129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419063" y="5374888"/>
            <a:ext cx="345688" cy="25647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48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880</TotalTime>
  <Words>536</Words>
  <Application>Microsoft Macintosh PowerPoint</Application>
  <PresentationFormat>Widescreen</PresentationFormat>
  <Paragraphs>81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Calibri</vt:lpstr>
      <vt:lpstr>Calibri Light</vt:lpstr>
      <vt:lpstr>Retrospect</vt:lpstr>
      <vt:lpstr>Context Based For Recommendation System</vt:lpstr>
      <vt:lpstr>Background</vt:lpstr>
      <vt:lpstr>Problem Definition</vt:lpstr>
      <vt:lpstr>Aims</vt:lpstr>
      <vt:lpstr>PowerPoint Presentation</vt:lpstr>
      <vt:lpstr>Methodology</vt:lpstr>
      <vt:lpstr>PT. ABC</vt:lpstr>
      <vt:lpstr>Data</vt:lpstr>
      <vt:lpstr>Solution Proposed</vt:lpstr>
      <vt:lpstr>Context Possibility </vt:lpstr>
      <vt:lpstr>Technology 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Context Based For Recommendation System</dc:title>
  <dc:creator>Microsoft Office User</dc:creator>
  <cp:lastModifiedBy>Microsoft Office User</cp:lastModifiedBy>
  <cp:revision>24</cp:revision>
  <dcterms:created xsi:type="dcterms:W3CDTF">2016-02-29T16:07:58Z</dcterms:created>
  <dcterms:modified xsi:type="dcterms:W3CDTF">2016-03-02T07:25:45Z</dcterms:modified>
</cp:coreProperties>
</file>